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4"/>
  </p:notesMasterIdLst>
  <p:handoutMasterIdLst>
    <p:handoutMasterId r:id="rId15"/>
  </p:handoutMasterIdLst>
  <p:sldIdLst>
    <p:sldId id="270" r:id="rId2"/>
    <p:sldId id="331" r:id="rId3"/>
    <p:sldId id="324" r:id="rId4"/>
    <p:sldId id="325" r:id="rId5"/>
    <p:sldId id="272" r:id="rId6"/>
    <p:sldId id="274" r:id="rId7"/>
    <p:sldId id="271" r:id="rId8"/>
    <p:sldId id="330" r:id="rId9"/>
    <p:sldId id="329" r:id="rId10"/>
    <p:sldId id="328" r:id="rId11"/>
    <p:sldId id="326" r:id="rId12"/>
    <p:sldId id="327" r:id="rId13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  <p14:sldId id="331"/>
            <p14:sldId id="324"/>
            <p14:sldId id="325"/>
            <p14:sldId id="272"/>
            <p14:sldId id="274"/>
            <p14:sldId id="271"/>
            <p14:sldId id="330"/>
            <p14:sldId id="329"/>
            <p14:sldId id="328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2CC5-BACC-4834-9464-0639DAF1B322}" v="16" dt="2021-11-29T09:22:00.539"/>
  </p1510:revLst>
</p1510:revInfo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88" d="100"/>
          <a:sy n="88" d="100"/>
        </p:scale>
        <p:origin x="24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Oberröhrmann" userId="b6532b50c05ea6f5" providerId="LiveId" clId="{C2152CC5-BACC-4834-9464-0639DAF1B322}"/>
    <pc:docChg chg="undo custSel addSld delSld modSld delSection modSection">
      <pc:chgData name="Jonas Oberröhrmann" userId="b6532b50c05ea6f5" providerId="LiveId" clId="{C2152CC5-BACC-4834-9464-0639DAF1B322}" dt="2021-11-29T09:27:57.563" v="759" actId="478"/>
      <pc:docMkLst>
        <pc:docMk/>
      </pc:docMkLst>
      <pc:sldChg chg="del">
        <pc:chgData name="Jonas Oberröhrmann" userId="b6532b50c05ea6f5" providerId="LiveId" clId="{C2152CC5-BACC-4834-9464-0639DAF1B322}" dt="2021-11-29T08:59:03.659" v="2" actId="47"/>
        <pc:sldMkLst>
          <pc:docMk/>
          <pc:sldMk cId="2013630025" sldId="305"/>
        </pc:sldMkLst>
      </pc:sldChg>
      <pc:sldChg chg="del">
        <pc:chgData name="Jonas Oberröhrmann" userId="b6532b50c05ea6f5" providerId="LiveId" clId="{C2152CC5-BACC-4834-9464-0639DAF1B322}" dt="2021-11-29T08:59:02.632" v="0" actId="47"/>
        <pc:sldMkLst>
          <pc:docMk/>
          <pc:sldMk cId="952390965" sldId="314"/>
        </pc:sldMkLst>
      </pc:sldChg>
      <pc:sldChg chg="del">
        <pc:chgData name="Jonas Oberröhrmann" userId="b6532b50c05ea6f5" providerId="LiveId" clId="{C2152CC5-BACC-4834-9464-0639DAF1B322}" dt="2021-11-29T08:59:03.251" v="1" actId="47"/>
        <pc:sldMkLst>
          <pc:docMk/>
          <pc:sldMk cId="3767504453" sldId="318"/>
        </pc:sldMkLst>
      </pc:sldChg>
      <pc:sldChg chg="del">
        <pc:chgData name="Jonas Oberröhrmann" userId="b6532b50c05ea6f5" providerId="LiveId" clId="{C2152CC5-BACC-4834-9464-0639DAF1B322}" dt="2021-11-29T08:59:05.240" v="5" actId="47"/>
        <pc:sldMkLst>
          <pc:docMk/>
          <pc:sldMk cId="339371499" sldId="319"/>
        </pc:sldMkLst>
      </pc:sldChg>
      <pc:sldChg chg="del">
        <pc:chgData name="Jonas Oberröhrmann" userId="b6532b50c05ea6f5" providerId="LiveId" clId="{C2152CC5-BACC-4834-9464-0639DAF1B322}" dt="2021-11-29T08:59:05.667" v="6" actId="47"/>
        <pc:sldMkLst>
          <pc:docMk/>
          <pc:sldMk cId="34708775" sldId="321"/>
        </pc:sldMkLst>
      </pc:sldChg>
      <pc:sldChg chg="del">
        <pc:chgData name="Jonas Oberröhrmann" userId="b6532b50c05ea6f5" providerId="LiveId" clId="{C2152CC5-BACC-4834-9464-0639DAF1B322}" dt="2021-11-29T08:59:06.171" v="7" actId="47"/>
        <pc:sldMkLst>
          <pc:docMk/>
          <pc:sldMk cId="3971222227" sldId="322"/>
        </pc:sldMkLst>
      </pc:sldChg>
      <pc:sldChg chg="del">
        <pc:chgData name="Jonas Oberröhrmann" userId="b6532b50c05ea6f5" providerId="LiveId" clId="{C2152CC5-BACC-4834-9464-0639DAF1B322}" dt="2021-11-29T08:59:06.924" v="9" actId="47"/>
        <pc:sldMkLst>
          <pc:docMk/>
          <pc:sldMk cId="3150558061" sldId="323"/>
        </pc:sldMkLst>
      </pc:sldChg>
      <pc:sldChg chg="del">
        <pc:chgData name="Jonas Oberröhrmann" userId="b6532b50c05ea6f5" providerId="LiveId" clId="{C2152CC5-BACC-4834-9464-0639DAF1B322}" dt="2021-11-29T08:59:06.553" v="8" actId="47"/>
        <pc:sldMkLst>
          <pc:docMk/>
          <pc:sldMk cId="2480614252" sldId="324"/>
        </pc:sldMkLst>
      </pc:sldChg>
      <pc:sldChg chg="del">
        <pc:chgData name="Jonas Oberröhrmann" userId="b6532b50c05ea6f5" providerId="LiveId" clId="{C2152CC5-BACC-4834-9464-0639DAF1B322}" dt="2021-11-29T08:59:07.129" v="10" actId="47"/>
        <pc:sldMkLst>
          <pc:docMk/>
          <pc:sldMk cId="2021427417" sldId="325"/>
        </pc:sldMkLst>
      </pc:sldChg>
      <pc:sldChg chg="del">
        <pc:chgData name="Jonas Oberröhrmann" userId="b6532b50c05ea6f5" providerId="LiveId" clId="{C2152CC5-BACC-4834-9464-0639DAF1B322}" dt="2021-11-29T08:59:07.301" v="11" actId="47"/>
        <pc:sldMkLst>
          <pc:docMk/>
          <pc:sldMk cId="2925783383" sldId="326"/>
        </pc:sldMkLst>
      </pc:sldChg>
      <pc:sldChg chg="del">
        <pc:chgData name="Jonas Oberröhrmann" userId="b6532b50c05ea6f5" providerId="LiveId" clId="{C2152CC5-BACC-4834-9464-0639DAF1B322}" dt="2021-11-29T08:59:07.465" v="12" actId="47"/>
        <pc:sldMkLst>
          <pc:docMk/>
          <pc:sldMk cId="3938335871" sldId="327"/>
        </pc:sldMkLst>
      </pc:sldChg>
      <pc:sldChg chg="del">
        <pc:chgData name="Jonas Oberröhrmann" userId="b6532b50c05ea6f5" providerId="LiveId" clId="{C2152CC5-BACC-4834-9464-0639DAF1B322}" dt="2021-11-29T08:59:07.615" v="13" actId="47"/>
        <pc:sldMkLst>
          <pc:docMk/>
          <pc:sldMk cId="970302405" sldId="328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2922503458" sldId="329"/>
        </pc:sldMkLst>
      </pc:sldChg>
      <pc:sldChg chg="del">
        <pc:chgData name="Jonas Oberröhrmann" userId="b6532b50c05ea6f5" providerId="LiveId" clId="{C2152CC5-BACC-4834-9464-0639DAF1B322}" dt="2021-11-29T08:59:04.772" v="4" actId="47"/>
        <pc:sldMkLst>
          <pc:docMk/>
          <pc:sldMk cId="12841776" sldId="330"/>
        </pc:sldMkLst>
      </pc:sldChg>
      <pc:sldChg chg="del">
        <pc:chgData name="Jonas Oberröhrmann" userId="b6532b50c05ea6f5" providerId="LiveId" clId="{C2152CC5-BACC-4834-9464-0639DAF1B322}" dt="2021-11-29T08:59:07.781" v="14" actId="47"/>
        <pc:sldMkLst>
          <pc:docMk/>
          <pc:sldMk cId="535473205" sldId="331"/>
        </pc:sldMkLst>
      </pc:sldChg>
      <pc:sldChg chg="del">
        <pc:chgData name="Jonas Oberröhrmann" userId="b6532b50c05ea6f5" providerId="LiveId" clId="{C2152CC5-BACC-4834-9464-0639DAF1B322}" dt="2021-11-29T08:59:07.943" v="15" actId="47"/>
        <pc:sldMkLst>
          <pc:docMk/>
          <pc:sldMk cId="65754699" sldId="332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276358043" sldId="333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966431235" sldId="334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608059463" sldId="335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978053342" sldId="336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10632250" sldId="337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3831643420" sldId="33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89712245" sldId="340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524109860" sldId="341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050504120" sldId="342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790174934" sldId="343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271971324" sldId="344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344769282" sldId="345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073765859" sldId="347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4202974759" sldId="348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566479037" sldId="349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930445768" sldId="350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1466563063" sldId="352"/>
        </pc:sldMkLst>
      </pc:sldChg>
      <pc:sldChg chg="addSp delSp modSp new mod">
        <pc:chgData name="Jonas Oberröhrmann" userId="b6532b50c05ea6f5" providerId="LiveId" clId="{C2152CC5-BACC-4834-9464-0639DAF1B322}" dt="2021-11-29T09:22:05.597" v="744" actId="1076"/>
        <pc:sldMkLst>
          <pc:docMk/>
          <pc:sldMk cId="3980165880" sldId="352"/>
        </pc:sldMkLst>
        <pc:spChg chg="mod">
          <ac:chgData name="Jonas Oberröhrmann" userId="b6532b50c05ea6f5" providerId="LiveId" clId="{C2152CC5-BACC-4834-9464-0639DAF1B322}" dt="2021-11-29T08:59:29.738" v="68" actId="20577"/>
          <ac:spMkLst>
            <pc:docMk/>
            <pc:sldMk cId="3980165880" sldId="352"/>
            <ac:spMk id="2" creationId="{65EB65E8-2AB1-4CA3-9036-7ECD8309D903}"/>
          </ac:spMkLst>
        </pc:spChg>
        <pc:spChg chg="del">
          <ac:chgData name="Jonas Oberröhrmann" userId="b6532b50c05ea6f5" providerId="LiveId" clId="{C2152CC5-BACC-4834-9464-0639DAF1B322}" dt="2021-11-29T09:01:32.014" v="80"/>
          <ac:spMkLst>
            <pc:docMk/>
            <pc:sldMk cId="3980165880" sldId="352"/>
            <ac:spMk id="3" creationId="{031F834A-EA58-4AF0-BB87-2FE1C3282726}"/>
          </ac:spMkLst>
        </pc:spChg>
        <pc:spChg chg="del">
          <ac:chgData name="Jonas Oberröhrmann" userId="b6532b50c05ea6f5" providerId="LiveId" clId="{C2152CC5-BACC-4834-9464-0639DAF1B322}" dt="2021-11-29T09:01:25.780" v="79" actId="478"/>
          <ac:spMkLst>
            <pc:docMk/>
            <pc:sldMk cId="3980165880" sldId="352"/>
            <ac:spMk id="4" creationId="{9DFEEF11-D862-47B3-A738-6BD3C1B950AA}"/>
          </ac:spMkLst>
        </pc:spChg>
        <pc:spChg chg="mod">
          <ac:chgData name="Jonas Oberröhrmann" userId="b6532b50c05ea6f5" providerId="LiveId" clId="{C2152CC5-BACC-4834-9464-0639DAF1B322}" dt="2021-11-29T08:59:35.713" v="78" actId="20577"/>
          <ac:spMkLst>
            <pc:docMk/>
            <pc:sldMk cId="3980165880" sldId="352"/>
            <ac:spMk id="6" creationId="{AC5FC2A6-57BA-49F3-9810-ABCD37C45B3D}"/>
          </ac:spMkLst>
        </pc:spChg>
        <pc:spChg chg="add del mod">
          <ac:chgData name="Jonas Oberröhrmann" userId="b6532b50c05ea6f5" providerId="LiveId" clId="{C2152CC5-BACC-4834-9464-0639DAF1B322}" dt="2021-11-29T09:01:35.437" v="82"/>
          <ac:spMkLst>
            <pc:docMk/>
            <pc:sldMk cId="3980165880" sldId="352"/>
            <ac:spMk id="11" creationId="{20165868-6762-442E-B182-CA69F02E03C1}"/>
          </ac:spMkLst>
        </pc:spChg>
        <pc:spChg chg="add mod">
          <ac:chgData name="Jonas Oberröhrmann" userId="b6532b50c05ea6f5" providerId="LiveId" clId="{C2152CC5-BACC-4834-9464-0639DAF1B322}" dt="2021-11-29T09:21:32.696" v="731" actId="20577"/>
          <ac:spMkLst>
            <pc:docMk/>
            <pc:sldMk cId="3980165880" sldId="352"/>
            <ac:spMk id="15" creationId="{D694071C-D50F-4BE8-9418-29C3AC691187}"/>
          </ac:spMkLst>
        </pc:spChg>
        <pc:spChg chg="add del mod">
          <ac:chgData name="Jonas Oberröhrmann" userId="b6532b50c05ea6f5" providerId="LiveId" clId="{C2152CC5-BACC-4834-9464-0639DAF1B322}" dt="2021-11-29T09:21:43.777" v="734" actId="478"/>
          <ac:spMkLst>
            <pc:docMk/>
            <pc:sldMk cId="3980165880" sldId="352"/>
            <ac:spMk id="29" creationId="{8712605D-77CE-4C2B-A0E6-C4FFA077549E}"/>
          </ac:spMkLst>
        </pc:spChg>
        <pc:spChg chg="add mod">
          <ac:chgData name="Jonas Oberröhrmann" userId="b6532b50c05ea6f5" providerId="LiveId" clId="{C2152CC5-BACC-4834-9464-0639DAF1B322}" dt="2021-11-29T09:22:05.597" v="744" actId="1076"/>
          <ac:spMkLst>
            <pc:docMk/>
            <pc:sldMk cId="3980165880" sldId="352"/>
            <ac:spMk id="34" creationId="{AE3A1647-C945-4DEB-873C-7FAD0D21E814}"/>
          </ac:spMkLst>
        </pc:spChg>
        <pc:picChg chg="add del mod">
          <ac:chgData name="Jonas Oberröhrmann" userId="b6532b50c05ea6f5" providerId="LiveId" clId="{C2152CC5-BACC-4834-9464-0639DAF1B322}" dt="2021-11-29T09:01:33.866" v="81" actId="478"/>
          <ac:picMkLst>
            <pc:docMk/>
            <pc:sldMk cId="3980165880" sldId="352"/>
            <ac:picMk id="9" creationId="{07AB012A-33A3-483B-842B-BDC85569FF03}"/>
          </ac:picMkLst>
        </pc:picChg>
        <pc:picChg chg="add del mod">
          <ac:chgData name="Jonas Oberröhrmann" userId="b6532b50c05ea6f5" providerId="LiveId" clId="{C2152CC5-BACC-4834-9464-0639DAF1B322}" dt="2021-11-29T09:01:37.504" v="85" actId="478"/>
          <ac:picMkLst>
            <pc:docMk/>
            <pc:sldMk cId="3980165880" sldId="352"/>
            <ac:picMk id="13" creationId="{FBFE989E-0E15-49ED-9C8E-7AF564FF6DF8}"/>
          </ac:picMkLst>
        </pc:picChg>
        <pc:picChg chg="add del mod">
          <ac:chgData name="Jonas Oberröhrmann" userId="b6532b50c05ea6f5" providerId="LiveId" clId="{C2152CC5-BACC-4834-9464-0639DAF1B322}" dt="2021-11-29T09:05:55.890" v="98" actId="478"/>
          <ac:picMkLst>
            <pc:docMk/>
            <pc:sldMk cId="3980165880" sldId="352"/>
            <ac:picMk id="17" creationId="{3B90DC0B-F677-4234-9B58-06FD82B2DC94}"/>
          </ac:picMkLst>
        </pc:picChg>
        <pc:picChg chg="add del mod">
          <ac:chgData name="Jonas Oberröhrmann" userId="b6532b50c05ea6f5" providerId="LiveId" clId="{C2152CC5-BACC-4834-9464-0639DAF1B322}" dt="2021-11-29T09:06:00.310" v="100" actId="478"/>
          <ac:picMkLst>
            <pc:docMk/>
            <pc:sldMk cId="3980165880" sldId="352"/>
            <ac:picMk id="19" creationId="{00825654-3809-45AE-AA91-7148BC1A8A98}"/>
          </ac:picMkLst>
        </pc:picChg>
        <pc:picChg chg="add del mod">
          <ac:chgData name="Jonas Oberröhrmann" userId="b6532b50c05ea6f5" providerId="LiveId" clId="{C2152CC5-BACC-4834-9464-0639DAF1B322}" dt="2021-11-29T09:07:42.273" v="103" actId="478"/>
          <ac:picMkLst>
            <pc:docMk/>
            <pc:sldMk cId="3980165880" sldId="352"/>
            <ac:picMk id="21" creationId="{6D6A00A1-150E-4052-97CD-F1FC8F92825E}"/>
          </ac:picMkLst>
        </pc:picChg>
        <pc:picChg chg="add del mod">
          <ac:chgData name="Jonas Oberröhrmann" userId="b6532b50c05ea6f5" providerId="LiveId" clId="{C2152CC5-BACC-4834-9464-0639DAF1B322}" dt="2021-11-29T09:09:35.825" v="112" actId="478"/>
          <ac:picMkLst>
            <pc:docMk/>
            <pc:sldMk cId="3980165880" sldId="352"/>
            <ac:picMk id="23" creationId="{68D7EA82-B38B-4D67-AD37-B2F0D03FDA9F}"/>
          </ac:picMkLst>
        </pc:picChg>
        <pc:picChg chg="add del mod">
          <ac:chgData name="Jonas Oberröhrmann" userId="b6532b50c05ea6f5" providerId="LiveId" clId="{C2152CC5-BACC-4834-9464-0639DAF1B322}" dt="2021-11-29T09:15:52.232" v="302" actId="478"/>
          <ac:picMkLst>
            <pc:docMk/>
            <pc:sldMk cId="3980165880" sldId="352"/>
            <ac:picMk id="25" creationId="{44BA3E0F-A082-4D77-ACE7-261BB49C8B2A}"/>
          </ac:picMkLst>
        </pc:picChg>
        <pc:picChg chg="add mod ord">
          <ac:chgData name="Jonas Oberröhrmann" userId="b6532b50c05ea6f5" providerId="LiveId" clId="{C2152CC5-BACC-4834-9464-0639DAF1B322}" dt="2021-11-29T09:21:42.063" v="732" actId="167"/>
          <ac:picMkLst>
            <pc:docMk/>
            <pc:sldMk cId="3980165880" sldId="352"/>
            <ac:picMk id="31" creationId="{4C452068-54F9-4FD9-B32C-1F36FBF4BC0B}"/>
          </ac:picMkLst>
        </pc:picChg>
        <pc:cxnChg chg="add del mod">
          <ac:chgData name="Jonas Oberröhrmann" userId="b6532b50c05ea6f5" providerId="LiveId" clId="{C2152CC5-BACC-4834-9464-0639DAF1B322}" dt="2021-11-29T09:21:44.460" v="735" actId="478"/>
          <ac:cxnSpMkLst>
            <pc:docMk/>
            <pc:sldMk cId="3980165880" sldId="352"/>
            <ac:cxnSpMk id="27" creationId="{260F3C62-7DDC-4966-8E5A-68A3E2F338D7}"/>
          </ac:cxnSpMkLst>
        </pc:cxnChg>
        <pc:cxnChg chg="add">
          <ac:chgData name="Jonas Oberröhrmann" userId="b6532b50c05ea6f5" providerId="LiveId" clId="{C2152CC5-BACC-4834-9464-0639DAF1B322}" dt="2021-11-29T09:21:57.246" v="736" actId="11529"/>
          <ac:cxnSpMkLst>
            <pc:docMk/>
            <pc:sldMk cId="3980165880" sldId="352"/>
            <ac:cxnSpMk id="33" creationId="{ED4CA407-0A73-42C0-A85B-044FE6827321}"/>
          </ac:cxnSpMkLst>
        </pc:cxnChg>
      </pc:sldChg>
      <pc:sldChg chg="addSp delSp modSp new mod">
        <pc:chgData name="Jonas Oberröhrmann" userId="b6532b50c05ea6f5" providerId="LiveId" clId="{C2152CC5-BACC-4834-9464-0639DAF1B322}" dt="2021-11-29T09:19:09.221" v="465" actId="20577"/>
        <pc:sldMkLst>
          <pc:docMk/>
          <pc:sldMk cId="2593008887" sldId="353"/>
        </pc:sldMkLst>
        <pc:spChg chg="mod">
          <ac:chgData name="Jonas Oberröhrmann" userId="b6532b50c05ea6f5" providerId="LiveId" clId="{C2152CC5-BACC-4834-9464-0639DAF1B322}" dt="2021-11-29T09:11:52.728" v="236" actId="20577"/>
          <ac:spMkLst>
            <pc:docMk/>
            <pc:sldMk cId="2593008887" sldId="353"/>
            <ac:spMk id="2" creationId="{C4A9F9A7-83A9-434B-8ED4-77493ED66E57}"/>
          </ac:spMkLst>
        </pc:spChg>
        <pc:spChg chg="add del mod">
          <ac:chgData name="Jonas Oberröhrmann" userId="b6532b50c05ea6f5" providerId="LiveId" clId="{C2152CC5-BACC-4834-9464-0639DAF1B322}" dt="2021-11-29T09:19:09.221" v="465" actId="20577"/>
          <ac:spMkLst>
            <pc:docMk/>
            <pc:sldMk cId="2593008887" sldId="353"/>
            <ac:spMk id="3" creationId="{4F53DE6A-C7F6-4068-AA8E-0AEC3059E2D4}"/>
          </ac:spMkLst>
        </pc:spChg>
        <pc:spChg chg="del">
          <ac:chgData name="Jonas Oberröhrmann" userId="b6532b50c05ea6f5" providerId="LiveId" clId="{C2152CC5-BACC-4834-9464-0639DAF1B322}" dt="2021-11-29T09:11:58.360" v="237" actId="478"/>
          <ac:spMkLst>
            <pc:docMk/>
            <pc:sldMk cId="2593008887" sldId="353"/>
            <ac:spMk id="4" creationId="{A04C56F8-570B-4237-B631-57CAFC2AC216}"/>
          </ac:spMkLst>
        </pc:spChg>
        <pc:spChg chg="mod">
          <ac:chgData name="Jonas Oberröhrmann" userId="b6532b50c05ea6f5" providerId="LiveId" clId="{C2152CC5-BACC-4834-9464-0639DAF1B322}" dt="2021-11-29T09:12:25.670" v="266" actId="20577"/>
          <ac:spMkLst>
            <pc:docMk/>
            <pc:sldMk cId="2593008887" sldId="353"/>
            <ac:spMk id="6" creationId="{7FEA8541-D73D-45C8-B526-9A5C17071008}"/>
          </ac:spMkLst>
        </pc:spChg>
        <pc:picChg chg="add del mod">
          <ac:chgData name="Jonas Oberröhrmann" userId="b6532b50c05ea6f5" providerId="LiveId" clId="{C2152CC5-BACC-4834-9464-0639DAF1B322}" dt="2021-11-29T09:12:08.083" v="241"/>
          <ac:picMkLst>
            <pc:docMk/>
            <pc:sldMk cId="2593008887" sldId="353"/>
            <ac:picMk id="9" creationId="{6078EE80-0E49-4261-A8FA-421F77177CCE}"/>
          </ac:picMkLst>
        </pc:picChg>
        <pc:picChg chg="add del mod">
          <ac:chgData name="Jonas Oberröhrmann" userId="b6532b50c05ea6f5" providerId="LiveId" clId="{C2152CC5-BACC-4834-9464-0639DAF1B322}" dt="2021-11-29T09:14:38.080" v="298" actId="478"/>
          <ac:picMkLst>
            <pc:docMk/>
            <pc:sldMk cId="2593008887" sldId="353"/>
            <ac:picMk id="11" creationId="{3CBBD93E-9B85-4720-8BC1-4F08BAF53CB8}"/>
          </ac:picMkLst>
        </pc:picChg>
        <pc:picChg chg="add mod">
          <ac:chgData name="Jonas Oberröhrmann" userId="b6532b50c05ea6f5" providerId="LiveId" clId="{C2152CC5-BACC-4834-9464-0639DAF1B322}" dt="2021-11-29T09:16:16.573" v="369" actId="1076"/>
          <ac:picMkLst>
            <pc:docMk/>
            <pc:sldMk cId="2593008887" sldId="353"/>
            <ac:picMk id="13" creationId="{06E6F036-0F4D-4C95-9443-9CD792A29B30}"/>
          </ac:picMkLst>
        </pc:picChg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36325609" sldId="353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443036741" sldId="354"/>
        </pc:sldMkLst>
      </pc:sldChg>
      <pc:sldChg chg="addSp delSp modSp new mod">
        <pc:chgData name="Jonas Oberröhrmann" userId="b6532b50c05ea6f5" providerId="LiveId" clId="{C2152CC5-BACC-4834-9464-0639DAF1B322}" dt="2021-11-29T09:19:01.984" v="452" actId="20577"/>
        <pc:sldMkLst>
          <pc:docMk/>
          <pc:sldMk cId="2350033921" sldId="354"/>
        </pc:sldMkLst>
        <pc:spChg chg="mod">
          <ac:chgData name="Jonas Oberröhrmann" userId="b6532b50c05ea6f5" providerId="LiveId" clId="{C2152CC5-BACC-4834-9464-0639DAF1B322}" dt="2021-11-29T09:16:23.357" v="383" actId="20577"/>
          <ac:spMkLst>
            <pc:docMk/>
            <pc:sldMk cId="2350033921" sldId="354"/>
            <ac:spMk id="2" creationId="{629CCBD6-506F-4850-9A3B-FEDA3677A42E}"/>
          </ac:spMkLst>
        </pc:spChg>
        <pc:spChg chg="mod">
          <ac:chgData name="Jonas Oberröhrmann" userId="b6532b50c05ea6f5" providerId="LiveId" clId="{C2152CC5-BACC-4834-9464-0639DAF1B322}" dt="2021-11-29T09:19:01.984" v="452" actId="20577"/>
          <ac:spMkLst>
            <pc:docMk/>
            <pc:sldMk cId="2350033921" sldId="354"/>
            <ac:spMk id="3" creationId="{E8F949A7-C9D0-477D-894C-C99C8C71224E}"/>
          </ac:spMkLst>
        </pc:spChg>
        <pc:spChg chg="del">
          <ac:chgData name="Jonas Oberröhrmann" userId="b6532b50c05ea6f5" providerId="LiveId" clId="{C2152CC5-BACC-4834-9464-0639DAF1B322}" dt="2021-11-29T09:16:26.198" v="384" actId="478"/>
          <ac:spMkLst>
            <pc:docMk/>
            <pc:sldMk cId="2350033921" sldId="354"/>
            <ac:spMk id="4" creationId="{1D0EB036-DE51-496F-B13F-E8D4CBFB54F8}"/>
          </ac:spMkLst>
        </pc:spChg>
        <pc:spChg chg="mod">
          <ac:chgData name="Jonas Oberröhrmann" userId="b6532b50c05ea6f5" providerId="LiveId" clId="{C2152CC5-BACC-4834-9464-0639DAF1B322}" dt="2021-11-29T09:18:48.624" v="414" actId="20577"/>
          <ac:spMkLst>
            <pc:docMk/>
            <pc:sldMk cId="2350033921" sldId="354"/>
            <ac:spMk id="6" creationId="{BB42F318-AD23-4506-BB9D-48E92630532C}"/>
          </ac:spMkLst>
        </pc:spChg>
        <pc:picChg chg="add del mod">
          <ac:chgData name="Jonas Oberröhrmann" userId="b6532b50c05ea6f5" providerId="LiveId" clId="{C2152CC5-BACC-4834-9464-0639DAF1B322}" dt="2021-11-29T09:18:36.292" v="402" actId="478"/>
          <ac:picMkLst>
            <pc:docMk/>
            <pc:sldMk cId="2350033921" sldId="354"/>
            <ac:picMk id="9" creationId="{42CAF128-B2CF-492C-A6CE-728BEFB3BA2F}"/>
          </ac:picMkLst>
        </pc:picChg>
        <pc:picChg chg="add mod">
          <ac:chgData name="Jonas Oberröhrmann" userId="b6532b50c05ea6f5" providerId="LiveId" clId="{C2152CC5-BACC-4834-9464-0639DAF1B322}" dt="2021-11-29T09:18:44.933" v="404" actId="1076"/>
          <ac:picMkLst>
            <pc:docMk/>
            <pc:sldMk cId="2350033921" sldId="354"/>
            <ac:picMk id="11" creationId="{03AD9BC7-26EC-4A1F-B194-A979DA66CC2F}"/>
          </ac:picMkLst>
        </pc:pic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80958604" sldId="355"/>
        </pc:sldMkLst>
      </pc:sldChg>
      <pc:sldChg chg="delSp modSp new mod">
        <pc:chgData name="Jonas Oberröhrmann" userId="b6532b50c05ea6f5" providerId="LiveId" clId="{C2152CC5-BACC-4834-9464-0639DAF1B322}" dt="2021-11-29T09:27:57.563" v="759" actId="478"/>
        <pc:sldMkLst>
          <pc:docMk/>
          <pc:sldMk cId="3669949686" sldId="355"/>
        </pc:sldMkLst>
        <pc:spChg chg="mod">
          <ac:chgData name="Jonas Oberröhrmann" userId="b6532b50c05ea6f5" providerId="LiveId" clId="{C2152CC5-BACC-4834-9464-0639DAF1B322}" dt="2021-11-29T09:22:33.876" v="758" actId="20577"/>
          <ac:spMkLst>
            <pc:docMk/>
            <pc:sldMk cId="3669949686" sldId="355"/>
            <ac:spMk id="2" creationId="{AA145F62-DE5F-4C44-9D21-AABAB85AEE20}"/>
          </ac:spMkLst>
        </pc:spChg>
        <pc:spChg chg="del">
          <ac:chgData name="Jonas Oberröhrmann" userId="b6532b50c05ea6f5" providerId="LiveId" clId="{C2152CC5-BACC-4834-9464-0639DAF1B322}" dt="2021-11-29T09:27:57.563" v="759" actId="478"/>
          <ac:spMkLst>
            <pc:docMk/>
            <pc:sldMk cId="3669949686" sldId="355"/>
            <ac:spMk id="6" creationId="{CF58B51C-C622-43E8-B038-630414ABF4BB}"/>
          </ac:spMkLst>
        </pc:sp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160438539" sldId="356"/>
        </pc:sldMkLst>
      </pc:sldChg>
      <pc:sldChg chg="del">
        <pc:chgData name="Jonas Oberröhrmann" userId="b6532b50c05ea6f5" providerId="LiveId" clId="{C2152CC5-BACC-4834-9464-0639DAF1B322}" dt="2021-11-29T08:59:16.962" v="24" actId="47"/>
        <pc:sldMkLst>
          <pc:docMk/>
          <pc:sldMk cId="3658445486" sldId="357"/>
        </pc:sldMkLst>
      </pc:sldChg>
      <pc:sldChg chg="del">
        <pc:chgData name="Jonas Oberröhrmann" userId="b6532b50c05ea6f5" providerId="LiveId" clId="{C2152CC5-BACC-4834-9464-0639DAF1B322}" dt="2021-11-29T08:59:04.236" v="3" actId="47"/>
        <pc:sldMkLst>
          <pc:docMk/>
          <pc:sldMk cId="1406324298" sldId="35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132989401" sldId="359"/>
        </pc:sldMkLst>
      </pc:sldChg>
    </pc:docChg>
  </pc:docChgLst>
  <pc:docChgLst>
    <pc:chgData name="Jonas Oberröhrmann" userId="b6532b50c05ea6f5" providerId="LiveId" clId="{6B9BEA25-1238-4B8C-BDD8-084728CE1606}"/>
    <pc:docChg chg="modSld">
      <pc:chgData name="Jonas Oberröhrmann" userId="b6532b50c05ea6f5" providerId="LiveId" clId="{6B9BEA25-1238-4B8C-BDD8-084728CE1606}" dt="2021-11-25T14:04:44.462" v="1" actId="20577"/>
      <pc:docMkLst>
        <pc:docMk/>
      </pc:docMkLst>
      <pc:sldChg chg="modSp mod">
        <pc:chgData name="Jonas Oberröhrmann" userId="b6532b50c05ea6f5" providerId="LiveId" clId="{6B9BEA25-1238-4B8C-BDD8-084728CE1606}" dt="2021-11-25T14:04:44.462" v="1" actId="20577"/>
        <pc:sldMkLst>
          <pc:docMk/>
          <pc:sldMk cId="3782925508" sldId="270"/>
        </pc:sldMkLst>
        <pc:spChg chg="mod">
          <ac:chgData name="Jonas Oberröhrmann" userId="b6532b50c05ea6f5" providerId="LiveId" clId="{6B9BEA25-1238-4B8C-BDD8-084728CE1606}" dt="2021-11-25T14:04:44.462" v="1" actId="20577"/>
          <ac:spMkLst>
            <pc:docMk/>
            <pc:sldMk cId="3782925508" sldId="27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50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9822-7B73-4FAC-ACCC-2B819D15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Nasschemische Peros: G1845 Zelle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36E4A-2E5A-4C6A-A120-2ACD3EE5B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00" y="1281771"/>
            <a:ext cx="5796000" cy="4860000"/>
          </a:xfrm>
        </p:spPr>
        <p:txBody>
          <a:bodyPr/>
          <a:lstStyle/>
          <a:p>
            <a:r>
              <a:rPr lang="de-DE" dirty="0"/>
              <a:t>Mein erster Auftrag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61DD5-6210-4ACD-A7CC-613791F11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73DE67-1C8E-47BB-93C3-1E1AD3F71E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387B4E-0869-499B-82E4-7D047591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FB9AAD4-FCA0-427A-92A5-34009F540BDE}"/>
              </a:ext>
            </a:extLst>
          </p:cNvPr>
          <p:cNvSpPr txBox="1">
            <a:spLocks/>
          </p:cNvSpPr>
          <p:nvPr/>
        </p:nvSpPr>
        <p:spPr>
          <a:xfrm>
            <a:off x="6096000" y="1281771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 in linearer Skalierung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BF1AE8E-01D2-4C19-9CFA-DAEB2DCBF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980000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4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9822-7B73-4FAC-ACCC-2B819D15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Nasschemische Peros: G1845 Zelle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36E4A-2E5A-4C6A-A120-2ACD3EE5B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00" y="1281771"/>
            <a:ext cx="5796000" cy="4860000"/>
          </a:xfrm>
        </p:spPr>
        <p:txBody>
          <a:bodyPr/>
          <a:lstStyle/>
          <a:p>
            <a:r>
              <a:rPr lang="de-DE" dirty="0"/>
              <a:t>Mein erster Auftrag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61DD5-6210-4ACD-A7CC-613791F11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73DE67-1C8E-47BB-93C3-1E1AD3F71E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387B4E-0869-499B-82E4-7D047591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FB9AAD4-FCA0-427A-92A5-34009F540BDE}"/>
              </a:ext>
            </a:extLst>
          </p:cNvPr>
          <p:cNvSpPr txBox="1">
            <a:spLocks/>
          </p:cNvSpPr>
          <p:nvPr/>
        </p:nvSpPr>
        <p:spPr>
          <a:xfrm>
            <a:off x="6096000" y="1281771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 in log Skalierung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F909E51-2351-4F4F-B1B5-C168EC6F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980000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1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9822-7B73-4FAC-ACCC-2B819D15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Nasschemische Peros: G1845 Zelle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36E4A-2E5A-4C6A-A120-2ACD3EE5B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61DD5-6210-4ACD-A7CC-613791F11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73DE67-1C8E-47BB-93C3-1E1AD3F71E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387B4E-0869-499B-82E4-7D047591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48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BD4AAD-DD38-4FE8-9AC8-DF563432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Masterarbeit anmelden!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69595-12E3-499F-97B6-094F93DE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CDDA4B-4F32-4C21-B41D-75C665D1B9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9644F6-FEEB-43A5-882F-76EA13C26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30E4058-6CA2-4E42-93C3-5591751F71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AB3A2C8-5DF9-4CE8-8AFE-21C85F55C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716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F71A3-A3E8-4268-9E23-8BA34EE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Ladungsträgerprofil in Silizium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E50542-2113-4A97-8806-2884F1A21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Diffusionsgleichung (aus D. Hinken, 2012):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Spannung angelegt bei z=0, Randbedingung: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Solarzellendicke W = 200 µm, Oberflächenrekombination: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𝑟𝑒𝑎𝑟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E50542-2113-4A97-8806-2884F1A21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9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5C7E59-EC21-441B-83D3-2D6FF6376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C87A601-54A2-4533-9DCF-A6C54F1FA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F7AEF-784A-420B-BB6C-4F5D3DB6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8965C57-9734-4F1F-9AEB-2CF172CCD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50" y="1359322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9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F71A3-A3E8-4268-9E23-8BA34EE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Ladungsträgerprofil in Silizium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50542-2113-4A97-8806-2884F1A2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 z = 200 µm und U=0 V (Masse):</a:t>
            </a:r>
          </a:p>
          <a:p>
            <a:pPr lvl="1"/>
            <a:r>
              <a:rPr lang="de-DE" dirty="0"/>
              <a:t>Randbedingung?</a:t>
            </a:r>
          </a:p>
          <a:p>
            <a:r>
              <a:rPr lang="de-DE" dirty="0"/>
              <a:t>Wie ist der </a:t>
            </a:r>
            <a:r>
              <a:rPr lang="de-DE" dirty="0" err="1"/>
              <a:t>Löcherverlauf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Massenwirkungsgesetz, Hoch- und Niedriginjektion</a:t>
            </a:r>
          </a:p>
          <a:p>
            <a:r>
              <a:rPr lang="de-DE" dirty="0"/>
              <a:t>Randbedingungen mit ETL und HTL?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5C7E59-EC21-441B-83D3-2D6FF6376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C87A601-54A2-4533-9DCF-A6C54F1FA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F7AEF-784A-420B-BB6C-4F5D3DB6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8965C57-9734-4F1F-9AEB-2CF172CCD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650" y="1359322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0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2AFE5-341E-4831-9B93-525AA33D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Bänderdiagramm der PSC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621C15-627D-4D40-8603-2002DC5E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Nicht ausgeglichen: Vakuumniveau konstant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46ADB1-4BF4-49DA-BC8D-94D1741A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F9A63F6-D867-4EF4-A4CE-0AB5B334F2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C9D1340-2362-4BFA-B573-B0B2C073E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79C389A-F47D-4333-B83C-76A9584E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4613" y="1510674"/>
            <a:ext cx="4676775" cy="467677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7CE468C-CDAC-4551-A519-A6D5B1665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838" y="1821225"/>
            <a:ext cx="46767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2AFE5-341E-4831-9B93-525AA33D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Bänderdiagramm der PSC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621C15-627D-4D40-8603-2002DC5E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Equilibrium: Fermi Level konstant</a:t>
            </a:r>
          </a:p>
          <a:p>
            <a:r>
              <a:rPr lang="de-DE" dirty="0"/>
              <a:t>Eingebaute Spannung aufgrund Austrittsarbeitsdifferenz von ITO und Au</a:t>
            </a:r>
          </a:p>
          <a:p>
            <a:r>
              <a:rPr lang="de-DE" dirty="0"/>
              <a:t>Feld im </a:t>
            </a:r>
            <a:r>
              <a:rPr lang="de-DE" dirty="0" err="1"/>
              <a:t>Perowskiten</a:t>
            </a:r>
            <a:endParaRPr lang="de-DE" dirty="0"/>
          </a:p>
          <a:p>
            <a:pPr lvl="1"/>
            <a:r>
              <a:rPr lang="de-DE" dirty="0"/>
              <a:t>Bandverbiegung</a:t>
            </a:r>
          </a:p>
          <a:p>
            <a:r>
              <a:rPr lang="de-DE" dirty="0"/>
              <a:t>Vergleich zu Si:</a:t>
            </a:r>
          </a:p>
          <a:p>
            <a:pPr lvl="1"/>
            <a:r>
              <a:rPr lang="de-DE" dirty="0"/>
              <a:t>Ladungsträger schirmen Feld ab, kein E-Feld im inneren (Diffusionsgleichung reicht)</a:t>
            </a:r>
          </a:p>
          <a:p>
            <a:pPr lvl="1"/>
            <a:r>
              <a:rPr lang="de-DE" dirty="0"/>
              <a:t>Wie ist dies im </a:t>
            </a:r>
            <a:r>
              <a:rPr lang="de-DE" dirty="0" err="1"/>
              <a:t>Perowskiten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46ADB1-4BF4-49DA-BC8D-94D1741A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F9A63F6-D867-4EF4-A4CE-0AB5B334F2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C9D1340-2362-4BFA-B573-B0B2C073E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55F64D8-2DFB-4D6D-979D-354A7B7B3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238" y="1610405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4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93CB3-7234-4464-907C-FF247454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55323D-F39E-4F87-9133-A55422C7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D6F2D2-F587-40D8-A74D-EED403273C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D42E13-5DA5-4E37-82FF-74A465E42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F9FC8F4-0725-41C0-B52A-4E3C9D1332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F5F12E1-37BF-43CB-AF1E-7D626F8B3E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4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AD38C-22F7-4AFD-A014-6D41B8DE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G1845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BA594-FE7B-46AD-AF2F-204FDF57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Übersicht von Zelle 2, 3, 4</a:t>
            </a:r>
          </a:p>
          <a:p>
            <a:r>
              <a:rPr lang="de-DE" dirty="0"/>
              <a:t>Sicht auf Glasseite (ITO, HTL, Pero)</a:t>
            </a:r>
          </a:p>
          <a:p>
            <a:r>
              <a:rPr lang="de-DE" dirty="0"/>
              <a:t>Mit Licht draufgestrahlt und Kamera aufgenommen</a:t>
            </a:r>
          </a:p>
          <a:p>
            <a:r>
              <a:rPr lang="de-DE" dirty="0"/>
              <a:t>Bei EL Bilder Dunkelbild abgezogen</a:t>
            </a:r>
          </a:p>
          <a:p>
            <a:r>
              <a:rPr lang="de-DE" dirty="0"/>
              <a:t>Substratnummer sehr schlecht/ gar nicht lesbar</a:t>
            </a:r>
          </a:p>
          <a:p>
            <a:pPr lvl="1"/>
            <a:r>
              <a:rPr lang="de-DE" dirty="0"/>
              <a:t>- Hoffentlich war es G1845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1DA5B4-8FD6-4D79-B289-4398BA0EF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1073964-655D-496E-9409-7EB8074277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190E937-A9CE-4893-A0AA-CB9E8F63A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C093FD-E3A3-4385-B673-19BA464B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738" y="1260000"/>
            <a:ext cx="5848350" cy="4391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D2609F0-C833-479E-860C-E818646C28B6}"/>
              </a:ext>
            </a:extLst>
          </p:cNvPr>
          <p:cNvSpPr txBox="1"/>
          <p:nvPr/>
        </p:nvSpPr>
        <p:spPr>
          <a:xfrm>
            <a:off x="2544618" y="2059709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03C1544-34E4-4F0F-B835-8A7321A03C2D}"/>
              </a:ext>
            </a:extLst>
          </p:cNvPr>
          <p:cNvSpPr txBox="1"/>
          <p:nvPr/>
        </p:nvSpPr>
        <p:spPr>
          <a:xfrm>
            <a:off x="2544618" y="3301623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8128E1F-8C04-4B48-8A9D-8E714AEEAA8B}"/>
              </a:ext>
            </a:extLst>
          </p:cNvPr>
          <p:cNvSpPr txBox="1"/>
          <p:nvPr/>
        </p:nvSpPr>
        <p:spPr>
          <a:xfrm>
            <a:off x="2544618" y="4543537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4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9551D83-3789-4700-884F-CEF8E62A7BA2}"/>
              </a:ext>
            </a:extLst>
          </p:cNvPr>
          <p:cNvSpPr/>
          <p:nvPr/>
        </p:nvSpPr>
        <p:spPr>
          <a:xfrm>
            <a:off x="2900218" y="1634836"/>
            <a:ext cx="858982" cy="350981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47BDF0B-5C5A-4E24-8FF2-4D20617617DC}"/>
              </a:ext>
            </a:extLst>
          </p:cNvPr>
          <p:cNvSpPr txBox="1"/>
          <p:nvPr/>
        </p:nvSpPr>
        <p:spPr>
          <a:xfrm>
            <a:off x="2323824" y="1266933"/>
            <a:ext cx="201176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Aktive Zellflächen</a:t>
            </a:r>
          </a:p>
        </p:txBody>
      </p:sp>
    </p:spTree>
    <p:extLst>
      <p:ext uri="{BB962C8B-B14F-4D97-AF65-F5344CB8AC3E}">
        <p14:creationId xmlns:p14="http://schemas.microsoft.com/office/powerpoint/2010/main" val="47603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9822-7B73-4FAC-ACCC-2B819D15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Nasschemische Peros: G1845 Zelle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C36E4A-2E5A-4C6A-A120-2ACD3EE5B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00" y="1281771"/>
            <a:ext cx="5796000" cy="4860000"/>
          </a:xfrm>
        </p:spPr>
        <p:txBody>
          <a:bodyPr/>
          <a:lstStyle/>
          <a:p>
            <a:r>
              <a:rPr lang="de-DE" dirty="0"/>
              <a:t>Mein erster Auftrag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61DD5-6210-4ACD-A7CC-613791F11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73DE67-1C8E-47BB-93C3-1E1AD3F71E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387B4E-0869-499B-82E4-7D047591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FB9AAD4-FCA0-427A-92A5-34009F540BDE}"/>
              </a:ext>
            </a:extLst>
          </p:cNvPr>
          <p:cNvSpPr txBox="1">
            <a:spLocks/>
          </p:cNvSpPr>
          <p:nvPr/>
        </p:nvSpPr>
        <p:spPr>
          <a:xfrm>
            <a:off x="6096000" y="1281771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 in linearer Skalierung bis 300 </a:t>
            </a:r>
            <a:r>
              <a:rPr lang="de-DE" dirty="0" err="1"/>
              <a:t>counts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970B685-86EC-46A7-ABB7-51DAD45C0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980000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31195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269</Words>
  <Application>Microsoft Office PowerPoint</Application>
  <PresentationFormat>Breitbild</PresentationFormat>
  <Paragraphs>79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Symbol</vt:lpstr>
      <vt:lpstr>Wingdings</vt:lpstr>
      <vt:lpstr>1_121111_ISFH_Folienvorlage_08</vt:lpstr>
      <vt:lpstr>PowerPoint-Präsentation</vt:lpstr>
      <vt:lpstr>Masterarbeit anmelden!</vt:lpstr>
      <vt:lpstr>Ladungsträgerprofil in Silizium</vt:lpstr>
      <vt:lpstr>Ladungsträgerprofil in Silizium</vt:lpstr>
      <vt:lpstr>Bänderdiagramm der PSC</vt:lpstr>
      <vt:lpstr>Bänderdiagramm der PSC</vt:lpstr>
      <vt:lpstr>HTL Defekt</vt:lpstr>
      <vt:lpstr>Übersicht G1845</vt:lpstr>
      <vt:lpstr>Nasschemische Peros: G1845 Zelle 3</vt:lpstr>
      <vt:lpstr>Nasschemische Peros: G1845 Zelle 3</vt:lpstr>
      <vt:lpstr>Nasschemische Peros: G1845 Zelle 3</vt:lpstr>
      <vt:lpstr>Nasschemische Peros: G1845 Zelle 3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241</cp:revision>
  <cp:lastPrinted>2021-11-18T08:14:52Z</cp:lastPrinted>
  <dcterms:created xsi:type="dcterms:W3CDTF">2021-10-29T12:17:52Z</dcterms:created>
  <dcterms:modified xsi:type="dcterms:W3CDTF">2021-12-13T15:15:14Z</dcterms:modified>
</cp:coreProperties>
</file>